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sldIdLst>
    <p:sldId id="261" r:id="rId2"/>
  </p:sldIdLst>
  <p:sldSz cx="30175200" cy="429768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C1"/>
    <a:srgbClr val="3399FF"/>
    <a:srgbClr val="CCECFF"/>
    <a:srgbClr val="66CCFF"/>
    <a:srgbClr val="33CCFF"/>
    <a:srgbClr val="CCFFFF"/>
    <a:srgbClr val="66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22" autoAdjust="0"/>
    <p:restoredTop sz="94641" autoAdjust="0"/>
  </p:normalViewPr>
  <p:slideViewPr>
    <p:cSldViewPr snapToGrid="0">
      <p:cViewPr>
        <p:scale>
          <a:sx n="40" d="100"/>
          <a:sy n="40" d="100"/>
        </p:scale>
        <p:origin x="379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3140" y="7033475"/>
            <a:ext cx="25648920" cy="14962293"/>
          </a:xfrm>
        </p:spPr>
        <p:txBody>
          <a:bodyPr anchor="b"/>
          <a:lstStyle>
            <a:lvl1pPr algn="ctr">
              <a:defRPr sz="19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1900" y="22572771"/>
            <a:ext cx="22631400" cy="10376109"/>
          </a:xfrm>
        </p:spPr>
        <p:txBody>
          <a:bodyPr/>
          <a:lstStyle>
            <a:lvl1pPr marL="0" indent="0" algn="ctr">
              <a:buNone/>
              <a:defRPr sz="7920"/>
            </a:lvl1pPr>
            <a:lvl2pPr marL="1508760" indent="0" algn="ctr">
              <a:buNone/>
              <a:defRPr sz="6600"/>
            </a:lvl2pPr>
            <a:lvl3pPr marL="3017520" indent="0" algn="ctr">
              <a:buNone/>
              <a:defRPr sz="5940"/>
            </a:lvl3pPr>
            <a:lvl4pPr marL="4526280" indent="0" algn="ctr">
              <a:buNone/>
              <a:defRPr sz="5280"/>
            </a:lvl4pPr>
            <a:lvl5pPr marL="6035040" indent="0" algn="ctr">
              <a:buNone/>
              <a:defRPr sz="5280"/>
            </a:lvl5pPr>
            <a:lvl6pPr marL="7543800" indent="0" algn="ctr">
              <a:buNone/>
              <a:defRPr sz="5280"/>
            </a:lvl6pPr>
            <a:lvl7pPr marL="9052560" indent="0" algn="ctr">
              <a:buNone/>
              <a:defRPr sz="5280"/>
            </a:lvl7pPr>
            <a:lvl8pPr marL="10561320" indent="0" algn="ctr">
              <a:buNone/>
              <a:defRPr sz="5280"/>
            </a:lvl8pPr>
            <a:lvl9pPr marL="12070080" indent="0" algn="ctr">
              <a:buNone/>
              <a:defRPr sz="5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36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06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594129" y="2288117"/>
            <a:ext cx="6506528" cy="36420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4546" y="2288117"/>
            <a:ext cx="19142393" cy="364208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46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7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8830" y="10714367"/>
            <a:ext cx="26026110" cy="17877152"/>
          </a:xfrm>
        </p:spPr>
        <p:txBody>
          <a:bodyPr anchor="b"/>
          <a:lstStyle>
            <a:lvl1pPr>
              <a:defRPr sz="19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8830" y="28760644"/>
            <a:ext cx="26026110" cy="9401172"/>
          </a:xfrm>
        </p:spPr>
        <p:txBody>
          <a:bodyPr/>
          <a:lstStyle>
            <a:lvl1pPr marL="0" indent="0">
              <a:buNone/>
              <a:defRPr sz="7920">
                <a:solidFill>
                  <a:schemeClr val="tx1"/>
                </a:solidFill>
              </a:defRPr>
            </a:lvl1pPr>
            <a:lvl2pPr marL="15087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017520" indent="0">
              <a:buNone/>
              <a:defRPr sz="5940">
                <a:solidFill>
                  <a:schemeClr val="tx1">
                    <a:tint val="75000"/>
                  </a:schemeClr>
                </a:solidFill>
              </a:defRPr>
            </a:lvl3pPr>
            <a:lvl4pPr marL="452628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4pPr>
            <a:lvl5pPr marL="603504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5pPr>
            <a:lvl6pPr marL="754380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6pPr>
            <a:lvl7pPr marL="905256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7pPr>
            <a:lvl8pPr marL="1056132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8pPr>
            <a:lvl9pPr marL="1207008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69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4545" y="11440583"/>
            <a:ext cx="12824460" cy="272683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6195" y="11440583"/>
            <a:ext cx="12824460" cy="272683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0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475" y="2288126"/>
            <a:ext cx="26026110" cy="83068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8479" y="10535288"/>
            <a:ext cx="12765522" cy="5163182"/>
          </a:xfrm>
        </p:spPr>
        <p:txBody>
          <a:bodyPr anchor="b"/>
          <a:lstStyle>
            <a:lvl1pPr marL="0" indent="0">
              <a:buNone/>
              <a:defRPr sz="7920" b="1"/>
            </a:lvl1pPr>
            <a:lvl2pPr marL="1508760" indent="0">
              <a:buNone/>
              <a:defRPr sz="6600" b="1"/>
            </a:lvl2pPr>
            <a:lvl3pPr marL="3017520" indent="0">
              <a:buNone/>
              <a:defRPr sz="5940" b="1"/>
            </a:lvl3pPr>
            <a:lvl4pPr marL="4526280" indent="0">
              <a:buNone/>
              <a:defRPr sz="5280" b="1"/>
            </a:lvl4pPr>
            <a:lvl5pPr marL="6035040" indent="0">
              <a:buNone/>
              <a:defRPr sz="5280" b="1"/>
            </a:lvl5pPr>
            <a:lvl6pPr marL="7543800" indent="0">
              <a:buNone/>
              <a:defRPr sz="5280" b="1"/>
            </a:lvl6pPr>
            <a:lvl7pPr marL="9052560" indent="0">
              <a:buNone/>
              <a:defRPr sz="5280" b="1"/>
            </a:lvl7pPr>
            <a:lvl8pPr marL="10561320" indent="0">
              <a:buNone/>
              <a:defRPr sz="5280" b="1"/>
            </a:lvl8pPr>
            <a:lvl9pPr marL="12070080" indent="0">
              <a:buNone/>
              <a:defRPr sz="5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78479" y="15698470"/>
            <a:ext cx="12765522" cy="230900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276197" y="10535288"/>
            <a:ext cx="12828390" cy="5163182"/>
          </a:xfrm>
        </p:spPr>
        <p:txBody>
          <a:bodyPr anchor="b"/>
          <a:lstStyle>
            <a:lvl1pPr marL="0" indent="0">
              <a:buNone/>
              <a:defRPr sz="7920" b="1"/>
            </a:lvl1pPr>
            <a:lvl2pPr marL="1508760" indent="0">
              <a:buNone/>
              <a:defRPr sz="6600" b="1"/>
            </a:lvl2pPr>
            <a:lvl3pPr marL="3017520" indent="0">
              <a:buNone/>
              <a:defRPr sz="5940" b="1"/>
            </a:lvl3pPr>
            <a:lvl4pPr marL="4526280" indent="0">
              <a:buNone/>
              <a:defRPr sz="5280" b="1"/>
            </a:lvl4pPr>
            <a:lvl5pPr marL="6035040" indent="0">
              <a:buNone/>
              <a:defRPr sz="5280" b="1"/>
            </a:lvl5pPr>
            <a:lvl6pPr marL="7543800" indent="0">
              <a:buNone/>
              <a:defRPr sz="5280" b="1"/>
            </a:lvl6pPr>
            <a:lvl7pPr marL="9052560" indent="0">
              <a:buNone/>
              <a:defRPr sz="5280" b="1"/>
            </a:lvl7pPr>
            <a:lvl8pPr marL="10561320" indent="0">
              <a:buNone/>
              <a:defRPr sz="5280" b="1"/>
            </a:lvl8pPr>
            <a:lvl9pPr marL="12070080" indent="0">
              <a:buNone/>
              <a:defRPr sz="5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276197" y="15698470"/>
            <a:ext cx="12828390" cy="230900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6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13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6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476" y="2865120"/>
            <a:ext cx="9732287" cy="10027920"/>
          </a:xfrm>
        </p:spPr>
        <p:txBody>
          <a:bodyPr anchor="b"/>
          <a:lstStyle>
            <a:lvl1pPr>
              <a:defRPr sz="10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28390" y="6187873"/>
            <a:ext cx="15276195" cy="30541383"/>
          </a:xfrm>
        </p:spPr>
        <p:txBody>
          <a:bodyPr/>
          <a:lstStyle>
            <a:lvl1pPr>
              <a:defRPr sz="10560"/>
            </a:lvl1pPr>
            <a:lvl2pPr>
              <a:defRPr sz="9240"/>
            </a:lvl2pPr>
            <a:lvl3pPr>
              <a:defRPr sz="792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78476" y="12893040"/>
            <a:ext cx="9732287" cy="23885951"/>
          </a:xfrm>
        </p:spPr>
        <p:txBody>
          <a:bodyPr/>
          <a:lstStyle>
            <a:lvl1pPr marL="0" indent="0">
              <a:buNone/>
              <a:defRPr sz="5280"/>
            </a:lvl1pPr>
            <a:lvl2pPr marL="1508760" indent="0">
              <a:buNone/>
              <a:defRPr sz="4620"/>
            </a:lvl2pPr>
            <a:lvl3pPr marL="3017520" indent="0">
              <a:buNone/>
              <a:defRPr sz="3960"/>
            </a:lvl3pPr>
            <a:lvl4pPr marL="4526280" indent="0">
              <a:buNone/>
              <a:defRPr sz="3300"/>
            </a:lvl4pPr>
            <a:lvl5pPr marL="6035040" indent="0">
              <a:buNone/>
              <a:defRPr sz="3300"/>
            </a:lvl5pPr>
            <a:lvl6pPr marL="7543800" indent="0">
              <a:buNone/>
              <a:defRPr sz="3300"/>
            </a:lvl6pPr>
            <a:lvl7pPr marL="9052560" indent="0">
              <a:buNone/>
              <a:defRPr sz="3300"/>
            </a:lvl7pPr>
            <a:lvl8pPr marL="10561320" indent="0">
              <a:buNone/>
              <a:defRPr sz="3300"/>
            </a:lvl8pPr>
            <a:lvl9pPr marL="12070080" indent="0">
              <a:buNone/>
              <a:defRPr sz="33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6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476" y="2865120"/>
            <a:ext cx="9732287" cy="10027920"/>
          </a:xfrm>
        </p:spPr>
        <p:txBody>
          <a:bodyPr anchor="b"/>
          <a:lstStyle>
            <a:lvl1pPr>
              <a:defRPr sz="10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28390" y="6187873"/>
            <a:ext cx="15276195" cy="30541383"/>
          </a:xfrm>
        </p:spPr>
        <p:txBody>
          <a:bodyPr anchor="t"/>
          <a:lstStyle>
            <a:lvl1pPr marL="0" indent="0">
              <a:buNone/>
              <a:defRPr sz="10560"/>
            </a:lvl1pPr>
            <a:lvl2pPr marL="1508760" indent="0">
              <a:buNone/>
              <a:defRPr sz="9240"/>
            </a:lvl2pPr>
            <a:lvl3pPr marL="3017520" indent="0">
              <a:buNone/>
              <a:defRPr sz="7920"/>
            </a:lvl3pPr>
            <a:lvl4pPr marL="4526280" indent="0">
              <a:buNone/>
              <a:defRPr sz="6600"/>
            </a:lvl4pPr>
            <a:lvl5pPr marL="6035040" indent="0">
              <a:buNone/>
              <a:defRPr sz="6600"/>
            </a:lvl5pPr>
            <a:lvl6pPr marL="7543800" indent="0">
              <a:buNone/>
              <a:defRPr sz="6600"/>
            </a:lvl6pPr>
            <a:lvl7pPr marL="9052560" indent="0">
              <a:buNone/>
              <a:defRPr sz="6600"/>
            </a:lvl7pPr>
            <a:lvl8pPr marL="10561320" indent="0">
              <a:buNone/>
              <a:defRPr sz="6600"/>
            </a:lvl8pPr>
            <a:lvl9pPr marL="12070080" indent="0">
              <a:buNone/>
              <a:defRPr sz="6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78476" y="12893040"/>
            <a:ext cx="9732287" cy="23885951"/>
          </a:xfrm>
        </p:spPr>
        <p:txBody>
          <a:bodyPr/>
          <a:lstStyle>
            <a:lvl1pPr marL="0" indent="0">
              <a:buNone/>
              <a:defRPr sz="5280"/>
            </a:lvl1pPr>
            <a:lvl2pPr marL="1508760" indent="0">
              <a:buNone/>
              <a:defRPr sz="4620"/>
            </a:lvl2pPr>
            <a:lvl3pPr marL="3017520" indent="0">
              <a:buNone/>
              <a:defRPr sz="3960"/>
            </a:lvl3pPr>
            <a:lvl4pPr marL="4526280" indent="0">
              <a:buNone/>
              <a:defRPr sz="3300"/>
            </a:lvl4pPr>
            <a:lvl5pPr marL="6035040" indent="0">
              <a:buNone/>
              <a:defRPr sz="3300"/>
            </a:lvl5pPr>
            <a:lvl6pPr marL="7543800" indent="0">
              <a:buNone/>
              <a:defRPr sz="3300"/>
            </a:lvl6pPr>
            <a:lvl7pPr marL="9052560" indent="0">
              <a:buNone/>
              <a:defRPr sz="3300"/>
            </a:lvl7pPr>
            <a:lvl8pPr marL="10561320" indent="0">
              <a:buNone/>
              <a:defRPr sz="3300"/>
            </a:lvl8pPr>
            <a:lvl9pPr marL="12070080" indent="0">
              <a:buNone/>
              <a:defRPr sz="33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8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4545" y="2288126"/>
            <a:ext cx="26026110" cy="830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4545" y="11440583"/>
            <a:ext cx="26026110" cy="27268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4545" y="39833136"/>
            <a:ext cx="6789420" cy="2288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18830-D748-46BF-BB5B-8C0ED5F2C75B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95535" y="39833136"/>
            <a:ext cx="10184130" cy="2288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11235" y="39833136"/>
            <a:ext cx="6789420" cy="2288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3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17520" rtl="0" eaLnBrk="1" latinLnBrk="0" hangingPunct="1">
        <a:lnSpc>
          <a:spcPct val="90000"/>
        </a:lnSpc>
        <a:spcBef>
          <a:spcPct val="0"/>
        </a:spcBef>
        <a:buNone/>
        <a:defRPr sz="14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4380" indent="-754380" algn="l" defTabSz="3017520" rtl="0" eaLnBrk="1" latinLnBrk="0" hangingPunct="1">
        <a:lnSpc>
          <a:spcPct val="90000"/>
        </a:lnSpc>
        <a:spcBef>
          <a:spcPts val="3300"/>
        </a:spcBef>
        <a:buFont typeface="Arial" panose="020B0604020202020204" pitchFamily="34" charset="0"/>
        <a:buChar char="•"/>
        <a:defRPr sz="9240" kern="1200">
          <a:solidFill>
            <a:schemeClr val="tx1"/>
          </a:solidFill>
          <a:latin typeface="+mn-lt"/>
          <a:ea typeface="+mn-ea"/>
          <a:cs typeface="+mn-cs"/>
        </a:defRPr>
      </a:lvl1pPr>
      <a:lvl2pPr marL="226314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377190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28066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4pPr>
      <a:lvl5pPr marL="678942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5pPr>
      <a:lvl6pPr marL="829818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6pPr>
      <a:lvl7pPr marL="980694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7pPr>
      <a:lvl8pPr marL="1131570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8pPr>
      <a:lvl9pPr marL="1282446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1pPr>
      <a:lvl2pPr marL="150876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2pPr>
      <a:lvl3pPr marL="301752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3pPr>
      <a:lvl4pPr marL="452628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4pPr>
      <a:lvl5pPr marL="603504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6pPr>
      <a:lvl7pPr marL="905256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7pPr>
      <a:lvl8pPr marL="1056132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8pPr>
      <a:lvl9pPr marL="1207008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3922" y="9813961"/>
            <a:ext cx="13664058" cy="1371892"/>
          </a:xfrm>
          <a:prstGeom prst="rect">
            <a:avLst/>
          </a:prstGeom>
          <a:solidFill>
            <a:schemeClr val="accent5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36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0482" y="18441337"/>
            <a:ext cx="13664058" cy="1371892"/>
          </a:xfrm>
          <a:prstGeom prst="rect">
            <a:avLst/>
          </a:prstGeom>
          <a:solidFill>
            <a:schemeClr val="accent5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en-US" sz="36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2535" y="19822685"/>
            <a:ext cx="13652005" cy="31085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Text</a:t>
            </a:r>
          </a:p>
          <a:p>
            <a:pPr algn="just" rtl="1"/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6114" y="11198045"/>
            <a:ext cx="13647914" cy="694036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rtl="0">
              <a:spcBef>
                <a:spcPts val="45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0180" algn="l"/>
                <a:tab pos="457200" algn="l"/>
              </a:tabLst>
            </a:pPr>
            <a:r>
              <a:rPr lang="en-US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Please enter the paper's title, the authors' names, and the affiliations without changing the font and font size in the relevant fields.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rtl="0">
              <a:spcBef>
                <a:spcPts val="45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you need to add a new section, copy and paste the following sections (title and text).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rtl="0">
              <a:spcBef>
                <a:spcPts val="45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authors should print the poster in </a:t>
            </a:r>
            <a:r>
              <a:rPr lang="en-US" sz="2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paper size before starting the conference.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rtl="0">
              <a:spcBef>
                <a:spcPts val="45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Smaller fonts may be used for references and acknowledgment</a:t>
            </a:r>
            <a:r>
              <a:rPr lang="fa-IR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rtl="0">
              <a:spcBef>
                <a:spcPts val="45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Please cite the references with reference numbers in the text and a list of references at the end of the poster.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 rtl="1">
              <a:spcBef>
                <a:spcPts val="450"/>
              </a:spcBef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 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a-I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a-I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1064483" y="5014406"/>
            <a:ext cx="28046234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7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 TITLE</a:t>
            </a:r>
            <a:endParaRPr lang="fa-IR" sz="78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7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</a:p>
          <a:p>
            <a:pPr algn="ctr"/>
            <a:r>
              <a:rPr lang="en-US" sz="4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Affiliations</a:t>
            </a:r>
          </a:p>
          <a:p>
            <a:pPr algn="ctr"/>
            <a:r>
              <a:rPr lang="en-US" sz="3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 address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CC2AB29-ACD3-9635-ACA0-53E8A5399D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85" y="492645"/>
            <a:ext cx="3840480" cy="3940333"/>
          </a:xfrm>
          <a:prstGeom prst="rect">
            <a:avLst/>
          </a:prstGeom>
          <a:solidFill>
            <a:srgbClr val="0071C1"/>
          </a:solidFill>
        </p:spPr>
      </p:pic>
    </p:spTree>
    <p:extLst>
      <p:ext uri="{BB962C8B-B14F-4D97-AF65-F5344CB8AC3E}">
        <p14:creationId xmlns:p14="http://schemas.microsoft.com/office/powerpoint/2010/main" val="3568477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103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2024-07-21T08:13:29Z</dcterms:created>
  <dcterms:modified xsi:type="dcterms:W3CDTF">2024-07-25T04:54:30Z</dcterms:modified>
</cp:coreProperties>
</file>